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0058400" cy="7772400"/>
  <p:notesSz cx="7102475" cy="9388475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CC3739-4124-63AD-EBED-931216326741}" v="51" dt="2024-04-01T11:08:35.5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8"/>
    <p:restoredTop sz="94694"/>
  </p:normalViewPr>
  <p:slideViewPr>
    <p:cSldViewPr>
      <p:cViewPr varScale="1">
        <p:scale>
          <a:sx n="107" d="100"/>
          <a:sy n="107" d="100"/>
        </p:scale>
        <p:origin x="984" y="16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mbi, Kelli J." userId="S::239997@dadeschools.net::35ffb4bc-0361-481e-8b26-32a7c7958b56" providerId="AD" clId="Web-{04CC3739-4124-63AD-EBED-931216326741}"/>
    <pc:docChg chg="delSld modSld">
      <pc:chgData name="Lumbi, Kelli J." userId="S::239997@dadeschools.net::35ffb4bc-0361-481e-8b26-32a7c7958b56" providerId="AD" clId="Web-{04CC3739-4124-63AD-EBED-931216326741}" dt="2024-04-01T11:08:33.903" v="48" actId="20577"/>
      <pc:docMkLst>
        <pc:docMk/>
      </pc:docMkLst>
      <pc:sldChg chg="del">
        <pc:chgData name="Lumbi, Kelli J." userId="S::239997@dadeschools.net::35ffb4bc-0361-481e-8b26-32a7c7958b56" providerId="AD" clId="Web-{04CC3739-4124-63AD-EBED-931216326741}" dt="2024-04-01T11:07:47.043" v="0"/>
        <pc:sldMkLst>
          <pc:docMk/>
          <pc:sldMk cId="1006780589" sldId="373"/>
        </pc:sldMkLst>
      </pc:sldChg>
      <pc:sldChg chg="del">
        <pc:chgData name="Lumbi, Kelli J." userId="S::239997@dadeschools.net::35ffb4bc-0361-481e-8b26-32a7c7958b56" providerId="AD" clId="Web-{04CC3739-4124-63AD-EBED-931216326741}" dt="2024-04-01T11:07:47.809" v="1"/>
        <pc:sldMkLst>
          <pc:docMk/>
          <pc:sldMk cId="3361168881" sldId="374"/>
        </pc:sldMkLst>
      </pc:sldChg>
      <pc:sldChg chg="del">
        <pc:chgData name="Lumbi, Kelli J." userId="S::239997@dadeschools.net::35ffb4bc-0361-481e-8b26-32a7c7958b56" providerId="AD" clId="Web-{04CC3739-4124-63AD-EBED-931216326741}" dt="2024-04-01T11:07:53.012" v="3"/>
        <pc:sldMkLst>
          <pc:docMk/>
          <pc:sldMk cId="1669024959" sldId="395"/>
        </pc:sldMkLst>
      </pc:sldChg>
      <pc:sldChg chg="del">
        <pc:chgData name="Lumbi, Kelli J." userId="S::239997@dadeschools.net::35ffb4bc-0361-481e-8b26-32a7c7958b56" providerId="AD" clId="Web-{04CC3739-4124-63AD-EBED-931216326741}" dt="2024-04-01T11:08:08.481" v="10"/>
        <pc:sldMkLst>
          <pc:docMk/>
          <pc:sldMk cId="3178072748" sldId="399"/>
        </pc:sldMkLst>
      </pc:sldChg>
      <pc:sldChg chg="del">
        <pc:chgData name="Lumbi, Kelli J." userId="S::239997@dadeschools.net::35ffb4bc-0361-481e-8b26-32a7c7958b56" providerId="AD" clId="Web-{04CC3739-4124-63AD-EBED-931216326741}" dt="2024-04-01T11:07:58.918" v="5"/>
        <pc:sldMkLst>
          <pc:docMk/>
          <pc:sldMk cId="1189220003" sldId="424"/>
        </pc:sldMkLst>
      </pc:sldChg>
      <pc:sldChg chg="del">
        <pc:chgData name="Lumbi, Kelli J." userId="S::239997@dadeschools.net::35ffb4bc-0361-481e-8b26-32a7c7958b56" providerId="AD" clId="Web-{04CC3739-4124-63AD-EBED-931216326741}" dt="2024-04-01T11:07:55.074" v="4"/>
        <pc:sldMkLst>
          <pc:docMk/>
          <pc:sldMk cId="2314728525" sldId="425"/>
        </pc:sldMkLst>
      </pc:sldChg>
      <pc:sldChg chg="del">
        <pc:chgData name="Lumbi, Kelli J." userId="S::239997@dadeschools.net::35ffb4bc-0361-481e-8b26-32a7c7958b56" providerId="AD" clId="Web-{04CC3739-4124-63AD-EBED-931216326741}" dt="2024-04-01T11:07:59.981" v="6"/>
        <pc:sldMkLst>
          <pc:docMk/>
          <pc:sldMk cId="2360288128" sldId="426"/>
        </pc:sldMkLst>
      </pc:sldChg>
      <pc:sldChg chg="modSp">
        <pc:chgData name="Lumbi, Kelli J." userId="S::239997@dadeschools.net::35ffb4bc-0361-481e-8b26-32a7c7958b56" providerId="AD" clId="Web-{04CC3739-4124-63AD-EBED-931216326741}" dt="2024-04-01T11:08:33.903" v="48" actId="20577"/>
        <pc:sldMkLst>
          <pc:docMk/>
          <pc:sldMk cId="179035967" sldId="427"/>
        </pc:sldMkLst>
        <pc:spChg chg="mod">
          <ac:chgData name="Lumbi, Kelli J." userId="S::239997@dadeschools.net::35ffb4bc-0361-481e-8b26-32a7c7958b56" providerId="AD" clId="Web-{04CC3739-4124-63AD-EBED-931216326741}" dt="2024-04-01T11:08:33.903" v="48" actId="20577"/>
          <ac:spMkLst>
            <pc:docMk/>
            <pc:sldMk cId="179035967" sldId="427"/>
            <ac:spMk id="32" creationId="{16C5EAA3-56F5-0948-8131-21F1B5F60E5E}"/>
          </ac:spMkLst>
        </pc:spChg>
      </pc:sldChg>
      <pc:sldChg chg="del">
        <pc:chgData name="Lumbi, Kelli J." userId="S::239997@dadeschools.net::35ffb4bc-0361-481e-8b26-32a7c7958b56" providerId="AD" clId="Web-{04CC3739-4124-63AD-EBED-931216326741}" dt="2024-04-01T11:08:03.481" v="9"/>
        <pc:sldMkLst>
          <pc:docMk/>
          <pc:sldMk cId="916730800" sldId="428"/>
        </pc:sldMkLst>
      </pc:sldChg>
      <pc:sldChg chg="del">
        <pc:chgData name="Lumbi, Kelli J." userId="S::239997@dadeschools.net::35ffb4bc-0361-481e-8b26-32a7c7958b56" providerId="AD" clId="Web-{04CC3739-4124-63AD-EBED-931216326741}" dt="2024-04-01T11:08:03.465" v="8"/>
        <pc:sldMkLst>
          <pc:docMk/>
          <pc:sldMk cId="1148683171" sldId="429"/>
        </pc:sldMkLst>
      </pc:sldChg>
      <pc:sldChg chg="del">
        <pc:chgData name="Lumbi, Kelli J." userId="S::239997@dadeschools.net::35ffb4bc-0361-481e-8b26-32a7c7958b56" providerId="AD" clId="Web-{04CC3739-4124-63AD-EBED-931216326741}" dt="2024-04-01T11:08:03.465" v="7"/>
        <pc:sldMkLst>
          <pc:docMk/>
          <pc:sldMk cId="3146003994" sldId="430"/>
        </pc:sldMkLst>
      </pc:sldChg>
      <pc:sldChg chg="del">
        <pc:chgData name="Lumbi, Kelli J." userId="S::239997@dadeschools.net::35ffb4bc-0361-481e-8b26-32a7c7958b56" providerId="AD" clId="Web-{04CC3739-4124-63AD-EBED-931216326741}" dt="2024-04-01T11:08:08.559" v="47"/>
        <pc:sldMkLst>
          <pc:docMk/>
          <pc:sldMk cId="105210109" sldId="431"/>
        </pc:sldMkLst>
      </pc:sldChg>
      <pc:sldChg chg="del">
        <pc:chgData name="Lumbi, Kelli J." userId="S::239997@dadeschools.net::35ffb4bc-0361-481e-8b26-32a7c7958b56" providerId="AD" clId="Web-{04CC3739-4124-63AD-EBED-931216326741}" dt="2024-04-01T11:08:08.481" v="11"/>
        <pc:sldMkLst>
          <pc:docMk/>
          <pc:sldMk cId="1501433201" sldId="432"/>
        </pc:sldMkLst>
      </pc:sldChg>
      <pc:sldChg chg="del">
        <pc:chgData name="Lumbi, Kelli J." userId="S::239997@dadeschools.net::35ffb4bc-0361-481e-8b26-32a7c7958b56" providerId="AD" clId="Web-{04CC3739-4124-63AD-EBED-931216326741}" dt="2024-04-01T11:08:08.559" v="46"/>
        <pc:sldMkLst>
          <pc:docMk/>
          <pc:sldMk cId="537930387" sldId="438"/>
        </pc:sldMkLst>
      </pc:sldChg>
      <pc:sldChg chg="del">
        <pc:chgData name="Lumbi, Kelli J." userId="S::239997@dadeschools.net::35ffb4bc-0361-481e-8b26-32a7c7958b56" providerId="AD" clId="Web-{04CC3739-4124-63AD-EBED-931216326741}" dt="2024-04-01T11:08:08.559" v="45"/>
        <pc:sldMkLst>
          <pc:docMk/>
          <pc:sldMk cId="3951843910" sldId="439"/>
        </pc:sldMkLst>
      </pc:sldChg>
      <pc:sldChg chg="del">
        <pc:chgData name="Lumbi, Kelli J." userId="S::239997@dadeschools.net::35ffb4bc-0361-481e-8b26-32a7c7958b56" providerId="AD" clId="Web-{04CC3739-4124-63AD-EBED-931216326741}" dt="2024-04-01T11:08:08.543" v="44"/>
        <pc:sldMkLst>
          <pc:docMk/>
          <pc:sldMk cId="1876788684" sldId="440"/>
        </pc:sldMkLst>
      </pc:sldChg>
      <pc:sldChg chg="del">
        <pc:chgData name="Lumbi, Kelli J." userId="S::239997@dadeschools.net::35ffb4bc-0361-481e-8b26-32a7c7958b56" providerId="AD" clId="Web-{04CC3739-4124-63AD-EBED-931216326741}" dt="2024-04-01T11:08:08.543" v="43"/>
        <pc:sldMkLst>
          <pc:docMk/>
          <pc:sldMk cId="2754674340" sldId="441"/>
        </pc:sldMkLst>
      </pc:sldChg>
      <pc:sldChg chg="del">
        <pc:chgData name="Lumbi, Kelli J." userId="S::239997@dadeschools.net::35ffb4bc-0361-481e-8b26-32a7c7958b56" providerId="AD" clId="Web-{04CC3739-4124-63AD-EBED-931216326741}" dt="2024-04-01T11:08:08.543" v="42"/>
        <pc:sldMkLst>
          <pc:docMk/>
          <pc:sldMk cId="3672479513" sldId="442"/>
        </pc:sldMkLst>
      </pc:sldChg>
      <pc:sldChg chg="del">
        <pc:chgData name="Lumbi, Kelli J." userId="S::239997@dadeschools.net::35ffb4bc-0361-481e-8b26-32a7c7958b56" providerId="AD" clId="Web-{04CC3739-4124-63AD-EBED-931216326741}" dt="2024-04-01T11:08:08.543" v="41"/>
        <pc:sldMkLst>
          <pc:docMk/>
          <pc:sldMk cId="2242792554" sldId="443"/>
        </pc:sldMkLst>
      </pc:sldChg>
      <pc:sldChg chg="del">
        <pc:chgData name="Lumbi, Kelli J." userId="S::239997@dadeschools.net::35ffb4bc-0361-481e-8b26-32a7c7958b56" providerId="AD" clId="Web-{04CC3739-4124-63AD-EBED-931216326741}" dt="2024-04-01T11:08:08.543" v="40"/>
        <pc:sldMkLst>
          <pc:docMk/>
          <pc:sldMk cId="702446614" sldId="444"/>
        </pc:sldMkLst>
      </pc:sldChg>
      <pc:sldChg chg="del">
        <pc:chgData name="Lumbi, Kelli J." userId="S::239997@dadeschools.net::35ffb4bc-0361-481e-8b26-32a7c7958b56" providerId="AD" clId="Web-{04CC3739-4124-63AD-EBED-931216326741}" dt="2024-04-01T11:08:08.543" v="39"/>
        <pc:sldMkLst>
          <pc:docMk/>
          <pc:sldMk cId="7610699" sldId="445"/>
        </pc:sldMkLst>
      </pc:sldChg>
      <pc:sldChg chg="del">
        <pc:chgData name="Lumbi, Kelli J." userId="S::239997@dadeschools.net::35ffb4bc-0361-481e-8b26-32a7c7958b56" providerId="AD" clId="Web-{04CC3739-4124-63AD-EBED-931216326741}" dt="2024-04-01T11:08:08.543" v="38"/>
        <pc:sldMkLst>
          <pc:docMk/>
          <pc:sldMk cId="2800411122" sldId="446"/>
        </pc:sldMkLst>
      </pc:sldChg>
      <pc:sldChg chg="del">
        <pc:chgData name="Lumbi, Kelli J." userId="S::239997@dadeschools.net::35ffb4bc-0361-481e-8b26-32a7c7958b56" providerId="AD" clId="Web-{04CC3739-4124-63AD-EBED-931216326741}" dt="2024-04-01T11:08:08.543" v="37"/>
        <pc:sldMkLst>
          <pc:docMk/>
          <pc:sldMk cId="859361064" sldId="447"/>
        </pc:sldMkLst>
      </pc:sldChg>
      <pc:sldChg chg="del">
        <pc:chgData name="Lumbi, Kelli J." userId="S::239997@dadeschools.net::35ffb4bc-0361-481e-8b26-32a7c7958b56" providerId="AD" clId="Web-{04CC3739-4124-63AD-EBED-931216326741}" dt="2024-04-01T11:08:08.528" v="36"/>
        <pc:sldMkLst>
          <pc:docMk/>
          <pc:sldMk cId="3254014746" sldId="448"/>
        </pc:sldMkLst>
      </pc:sldChg>
      <pc:sldChg chg="del">
        <pc:chgData name="Lumbi, Kelli J." userId="S::239997@dadeschools.net::35ffb4bc-0361-481e-8b26-32a7c7958b56" providerId="AD" clId="Web-{04CC3739-4124-63AD-EBED-931216326741}" dt="2024-04-01T11:08:08.528" v="35"/>
        <pc:sldMkLst>
          <pc:docMk/>
          <pc:sldMk cId="3914578772" sldId="449"/>
        </pc:sldMkLst>
      </pc:sldChg>
      <pc:sldChg chg="del">
        <pc:chgData name="Lumbi, Kelli J." userId="S::239997@dadeschools.net::35ffb4bc-0361-481e-8b26-32a7c7958b56" providerId="AD" clId="Web-{04CC3739-4124-63AD-EBED-931216326741}" dt="2024-04-01T11:08:08.528" v="34"/>
        <pc:sldMkLst>
          <pc:docMk/>
          <pc:sldMk cId="2277733720" sldId="450"/>
        </pc:sldMkLst>
      </pc:sldChg>
      <pc:sldChg chg="del">
        <pc:chgData name="Lumbi, Kelli J." userId="S::239997@dadeschools.net::35ffb4bc-0361-481e-8b26-32a7c7958b56" providerId="AD" clId="Web-{04CC3739-4124-63AD-EBED-931216326741}" dt="2024-04-01T11:08:08.528" v="33"/>
        <pc:sldMkLst>
          <pc:docMk/>
          <pc:sldMk cId="3801496738" sldId="452"/>
        </pc:sldMkLst>
      </pc:sldChg>
      <pc:sldChg chg="del">
        <pc:chgData name="Lumbi, Kelli J." userId="S::239997@dadeschools.net::35ffb4bc-0361-481e-8b26-32a7c7958b56" providerId="AD" clId="Web-{04CC3739-4124-63AD-EBED-931216326741}" dt="2024-04-01T11:08:08.528" v="32"/>
        <pc:sldMkLst>
          <pc:docMk/>
          <pc:sldMk cId="3889276845" sldId="453"/>
        </pc:sldMkLst>
      </pc:sldChg>
      <pc:sldChg chg="del">
        <pc:chgData name="Lumbi, Kelli J." userId="S::239997@dadeschools.net::35ffb4bc-0361-481e-8b26-32a7c7958b56" providerId="AD" clId="Web-{04CC3739-4124-63AD-EBED-931216326741}" dt="2024-04-01T11:08:08.528" v="31"/>
        <pc:sldMkLst>
          <pc:docMk/>
          <pc:sldMk cId="2459660815" sldId="454"/>
        </pc:sldMkLst>
      </pc:sldChg>
      <pc:sldChg chg="del">
        <pc:chgData name="Lumbi, Kelli J." userId="S::239997@dadeschools.net::35ffb4bc-0361-481e-8b26-32a7c7958b56" providerId="AD" clId="Web-{04CC3739-4124-63AD-EBED-931216326741}" dt="2024-04-01T11:08:08.528" v="30"/>
        <pc:sldMkLst>
          <pc:docMk/>
          <pc:sldMk cId="1568374731" sldId="455"/>
        </pc:sldMkLst>
      </pc:sldChg>
      <pc:sldChg chg="del">
        <pc:chgData name="Lumbi, Kelli J." userId="S::239997@dadeschools.net::35ffb4bc-0361-481e-8b26-32a7c7958b56" providerId="AD" clId="Web-{04CC3739-4124-63AD-EBED-931216326741}" dt="2024-04-01T11:08:08.528" v="29"/>
        <pc:sldMkLst>
          <pc:docMk/>
          <pc:sldMk cId="3236527345" sldId="456"/>
        </pc:sldMkLst>
      </pc:sldChg>
      <pc:sldChg chg="del">
        <pc:chgData name="Lumbi, Kelli J." userId="S::239997@dadeschools.net::35ffb4bc-0361-481e-8b26-32a7c7958b56" providerId="AD" clId="Web-{04CC3739-4124-63AD-EBED-931216326741}" dt="2024-04-01T11:08:08.512" v="28"/>
        <pc:sldMkLst>
          <pc:docMk/>
          <pc:sldMk cId="3987536835" sldId="457"/>
        </pc:sldMkLst>
      </pc:sldChg>
      <pc:sldChg chg="del">
        <pc:chgData name="Lumbi, Kelli J." userId="S::239997@dadeschools.net::35ffb4bc-0361-481e-8b26-32a7c7958b56" providerId="AD" clId="Web-{04CC3739-4124-63AD-EBED-931216326741}" dt="2024-04-01T11:08:08.512" v="27"/>
        <pc:sldMkLst>
          <pc:docMk/>
          <pc:sldMk cId="3802018528" sldId="458"/>
        </pc:sldMkLst>
      </pc:sldChg>
      <pc:sldChg chg="del">
        <pc:chgData name="Lumbi, Kelli J." userId="S::239997@dadeschools.net::35ffb4bc-0361-481e-8b26-32a7c7958b56" providerId="AD" clId="Web-{04CC3739-4124-63AD-EBED-931216326741}" dt="2024-04-01T11:08:08.512" v="26"/>
        <pc:sldMkLst>
          <pc:docMk/>
          <pc:sldMk cId="1017981868" sldId="459"/>
        </pc:sldMkLst>
      </pc:sldChg>
      <pc:sldChg chg="del">
        <pc:chgData name="Lumbi, Kelli J." userId="S::239997@dadeschools.net::35ffb4bc-0361-481e-8b26-32a7c7958b56" providerId="AD" clId="Web-{04CC3739-4124-63AD-EBED-931216326741}" dt="2024-04-01T11:08:08.512" v="25"/>
        <pc:sldMkLst>
          <pc:docMk/>
          <pc:sldMk cId="545372385" sldId="460"/>
        </pc:sldMkLst>
      </pc:sldChg>
      <pc:sldChg chg="del">
        <pc:chgData name="Lumbi, Kelli J." userId="S::239997@dadeschools.net::35ffb4bc-0361-481e-8b26-32a7c7958b56" providerId="AD" clId="Web-{04CC3739-4124-63AD-EBED-931216326741}" dt="2024-04-01T11:08:08.512" v="24"/>
        <pc:sldMkLst>
          <pc:docMk/>
          <pc:sldMk cId="157783504" sldId="461"/>
        </pc:sldMkLst>
      </pc:sldChg>
      <pc:sldChg chg="del">
        <pc:chgData name="Lumbi, Kelli J." userId="S::239997@dadeschools.net::35ffb4bc-0361-481e-8b26-32a7c7958b56" providerId="AD" clId="Web-{04CC3739-4124-63AD-EBED-931216326741}" dt="2024-04-01T11:08:08.512" v="23"/>
        <pc:sldMkLst>
          <pc:docMk/>
          <pc:sldMk cId="3946531924" sldId="462"/>
        </pc:sldMkLst>
      </pc:sldChg>
      <pc:sldChg chg="del">
        <pc:chgData name="Lumbi, Kelli J." userId="S::239997@dadeschools.net::35ffb4bc-0361-481e-8b26-32a7c7958b56" providerId="AD" clId="Web-{04CC3739-4124-63AD-EBED-931216326741}" dt="2024-04-01T11:08:08.512" v="22"/>
        <pc:sldMkLst>
          <pc:docMk/>
          <pc:sldMk cId="4211942794" sldId="463"/>
        </pc:sldMkLst>
      </pc:sldChg>
      <pc:sldChg chg="del">
        <pc:chgData name="Lumbi, Kelli J." userId="S::239997@dadeschools.net::35ffb4bc-0361-481e-8b26-32a7c7958b56" providerId="AD" clId="Web-{04CC3739-4124-63AD-EBED-931216326741}" dt="2024-04-01T11:08:08.512" v="21"/>
        <pc:sldMkLst>
          <pc:docMk/>
          <pc:sldMk cId="1382095983" sldId="464"/>
        </pc:sldMkLst>
      </pc:sldChg>
      <pc:sldChg chg="del">
        <pc:chgData name="Lumbi, Kelli J." userId="S::239997@dadeschools.net::35ffb4bc-0361-481e-8b26-32a7c7958b56" providerId="AD" clId="Web-{04CC3739-4124-63AD-EBED-931216326741}" dt="2024-04-01T11:08:08.497" v="20"/>
        <pc:sldMkLst>
          <pc:docMk/>
          <pc:sldMk cId="3967955494" sldId="465"/>
        </pc:sldMkLst>
      </pc:sldChg>
      <pc:sldChg chg="del">
        <pc:chgData name="Lumbi, Kelli J." userId="S::239997@dadeschools.net::35ffb4bc-0361-481e-8b26-32a7c7958b56" providerId="AD" clId="Web-{04CC3739-4124-63AD-EBED-931216326741}" dt="2024-04-01T11:08:08.497" v="19"/>
        <pc:sldMkLst>
          <pc:docMk/>
          <pc:sldMk cId="3185153420" sldId="466"/>
        </pc:sldMkLst>
      </pc:sldChg>
      <pc:sldChg chg="del">
        <pc:chgData name="Lumbi, Kelli J." userId="S::239997@dadeschools.net::35ffb4bc-0361-481e-8b26-32a7c7958b56" providerId="AD" clId="Web-{04CC3739-4124-63AD-EBED-931216326741}" dt="2024-04-01T11:08:08.497" v="18"/>
        <pc:sldMkLst>
          <pc:docMk/>
          <pc:sldMk cId="1814264543" sldId="467"/>
        </pc:sldMkLst>
      </pc:sldChg>
      <pc:sldChg chg="del">
        <pc:chgData name="Lumbi, Kelli J." userId="S::239997@dadeschools.net::35ffb4bc-0361-481e-8b26-32a7c7958b56" providerId="AD" clId="Web-{04CC3739-4124-63AD-EBED-931216326741}" dt="2024-04-01T11:08:08.497" v="17"/>
        <pc:sldMkLst>
          <pc:docMk/>
          <pc:sldMk cId="827284602" sldId="468"/>
        </pc:sldMkLst>
      </pc:sldChg>
      <pc:sldChg chg="del">
        <pc:chgData name="Lumbi, Kelli J." userId="S::239997@dadeschools.net::35ffb4bc-0361-481e-8b26-32a7c7958b56" providerId="AD" clId="Web-{04CC3739-4124-63AD-EBED-931216326741}" dt="2024-04-01T11:08:08.497" v="16"/>
        <pc:sldMkLst>
          <pc:docMk/>
          <pc:sldMk cId="1969284396" sldId="469"/>
        </pc:sldMkLst>
      </pc:sldChg>
      <pc:sldChg chg="del">
        <pc:chgData name="Lumbi, Kelli J." userId="S::239997@dadeschools.net::35ffb4bc-0361-481e-8b26-32a7c7958b56" providerId="AD" clId="Web-{04CC3739-4124-63AD-EBED-931216326741}" dt="2024-04-01T11:08:08.497" v="15"/>
        <pc:sldMkLst>
          <pc:docMk/>
          <pc:sldMk cId="914953521" sldId="470"/>
        </pc:sldMkLst>
      </pc:sldChg>
      <pc:sldChg chg="del">
        <pc:chgData name="Lumbi, Kelli J." userId="S::239997@dadeschools.net::35ffb4bc-0361-481e-8b26-32a7c7958b56" providerId="AD" clId="Web-{04CC3739-4124-63AD-EBED-931216326741}" dt="2024-04-01T11:08:08.497" v="14"/>
        <pc:sldMkLst>
          <pc:docMk/>
          <pc:sldMk cId="1475138586" sldId="471"/>
        </pc:sldMkLst>
      </pc:sldChg>
      <pc:sldChg chg="del">
        <pc:chgData name="Lumbi, Kelli J." userId="S::239997@dadeschools.net::35ffb4bc-0361-481e-8b26-32a7c7958b56" providerId="AD" clId="Web-{04CC3739-4124-63AD-EBED-931216326741}" dt="2024-04-01T11:08:08.497" v="13"/>
        <pc:sldMkLst>
          <pc:docMk/>
          <pc:sldMk cId="451821425" sldId="472"/>
        </pc:sldMkLst>
      </pc:sldChg>
      <pc:sldChg chg="del">
        <pc:chgData name="Lumbi, Kelli J." userId="S::239997@dadeschools.net::35ffb4bc-0361-481e-8b26-32a7c7958b56" providerId="AD" clId="Web-{04CC3739-4124-63AD-EBED-931216326741}" dt="2024-04-01T11:08:08.481" v="12"/>
        <pc:sldMkLst>
          <pc:docMk/>
          <pc:sldMk cId="1168101070" sldId="473"/>
        </pc:sldMkLst>
      </pc:sldChg>
      <pc:sldChg chg="del">
        <pc:chgData name="Lumbi, Kelli J." userId="S::239997@dadeschools.net::35ffb4bc-0361-481e-8b26-32a7c7958b56" providerId="AD" clId="Web-{04CC3739-4124-63AD-EBED-931216326741}" dt="2024-04-01T11:07:49.621" v="2"/>
        <pc:sldMkLst>
          <pc:docMk/>
          <pc:sldMk cId="2881834385" sldId="47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14254F-8523-41B6-921C-E6772FC90D61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73175" y="704850"/>
            <a:ext cx="4556125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400C3-3581-48F3-B9BA-A555C1849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98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A01F-797C-4732-A91A-FA3DF15BD9A8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68EDD-5279-4B54-BFA6-C50F0BC83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45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A01F-797C-4732-A91A-FA3DF15BD9A8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68EDD-5279-4B54-BFA6-C50F0BC83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11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2272" y="352637"/>
            <a:ext cx="2488407" cy="751691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562" y="352637"/>
            <a:ext cx="7301071" cy="751691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A01F-797C-4732-A91A-FA3DF15BD9A8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68EDD-5279-4B54-BFA6-C50F0BC83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961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A01F-797C-4732-A91A-FA3DF15BD9A8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68EDD-5279-4B54-BFA6-C50F0BC83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670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A01F-797C-4732-A91A-FA3DF15BD9A8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68EDD-5279-4B54-BFA6-C50F0BC83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24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62" y="2054648"/>
            <a:ext cx="4894738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5941" y="2054648"/>
            <a:ext cx="4894739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A01F-797C-4732-A91A-FA3DF15BD9A8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68EDD-5279-4B54-BFA6-C50F0BC83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016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A01F-797C-4732-A91A-FA3DF15BD9A8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68EDD-5279-4B54-BFA6-C50F0BC83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437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A01F-797C-4732-A91A-FA3DF15BD9A8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68EDD-5279-4B54-BFA6-C50F0BC83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316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A01F-797C-4732-A91A-FA3DF15BD9A8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68EDD-5279-4B54-BFA6-C50F0BC83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24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A01F-797C-4732-A91A-FA3DF15BD9A8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68EDD-5279-4B54-BFA6-C50F0BC83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710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A01F-797C-4732-A91A-FA3DF15BD9A8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68EDD-5279-4B54-BFA6-C50F0BC83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106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7A01F-797C-4732-A91A-FA3DF15BD9A8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68EDD-5279-4B54-BFA6-C50F0BC83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94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96BF9BB-81A4-3C4F-9153-08CF589CC7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40534F3-7DB1-924D-A279-F7B557DCBDC6}"/>
              </a:ext>
            </a:extLst>
          </p:cNvPr>
          <p:cNvSpPr txBox="1"/>
          <p:nvPr/>
        </p:nvSpPr>
        <p:spPr>
          <a:xfrm>
            <a:off x="228600" y="1924627"/>
            <a:ext cx="685800" cy="109728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1200" dirty="0">
              <a:latin typeface="Comic Sans MS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EB8638-7D5D-7C48-932B-8718603D7F31}"/>
              </a:ext>
            </a:extLst>
          </p:cNvPr>
          <p:cNvSpPr txBox="1"/>
          <p:nvPr/>
        </p:nvSpPr>
        <p:spPr>
          <a:xfrm>
            <a:off x="786343" y="1901026"/>
            <a:ext cx="5834363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dirty="0">
                <a:latin typeface="Comic Sans MS"/>
              </a:rPr>
              <a:t> </a:t>
            </a:r>
            <a:r>
              <a:rPr lang="en-US" sz="3600" b="1" dirty="0">
                <a:solidFill>
                  <a:srgbClr val="92D050"/>
                </a:solidFill>
                <a:latin typeface="Comic Sans MS"/>
              </a:rPr>
              <a:t>Value of the Month: RESPECT </a:t>
            </a:r>
            <a:endParaRPr lang="en-US" sz="3600" b="1" dirty="0">
              <a:solidFill>
                <a:srgbClr val="92D050"/>
              </a:solidFill>
              <a:latin typeface="Comic Sans MS" pitchFamily="66" charset="0"/>
            </a:endParaRPr>
          </a:p>
          <a:p>
            <a:pPr algn="ctr"/>
            <a:endParaRPr lang="en-US" sz="1200" dirty="0">
              <a:latin typeface="Comic Sans MS" pitchFamily="66" charset="0"/>
            </a:endParaRPr>
          </a:p>
          <a:p>
            <a:pPr algn="ctr"/>
            <a:endParaRPr lang="en-US" sz="1200" dirty="0">
              <a:latin typeface="Comic Sans MS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79431F-9168-314E-A3D4-4811068AE207}"/>
              </a:ext>
            </a:extLst>
          </p:cNvPr>
          <p:cNvSpPr txBox="1"/>
          <p:nvPr/>
        </p:nvSpPr>
        <p:spPr>
          <a:xfrm>
            <a:off x="221894" y="3049513"/>
            <a:ext cx="685800" cy="109728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1200" dirty="0">
              <a:latin typeface="Comic Sans MS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4383F6-4087-0046-B697-A0477C631A2C}"/>
              </a:ext>
            </a:extLst>
          </p:cNvPr>
          <p:cNvSpPr txBox="1"/>
          <p:nvPr/>
        </p:nvSpPr>
        <p:spPr>
          <a:xfrm>
            <a:off x="221894" y="4172725"/>
            <a:ext cx="685800" cy="109728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1200" dirty="0">
              <a:latin typeface="Comic Sans MS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8BB261-514C-EC45-811B-691FEAE2E514}"/>
              </a:ext>
            </a:extLst>
          </p:cNvPr>
          <p:cNvSpPr txBox="1"/>
          <p:nvPr/>
        </p:nvSpPr>
        <p:spPr>
          <a:xfrm>
            <a:off x="228600" y="5334000"/>
            <a:ext cx="685800" cy="109728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1200" dirty="0">
              <a:latin typeface="Comic Sans MS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C0125CD-D62C-E94F-A8CD-444D3FA1CD20}"/>
              </a:ext>
            </a:extLst>
          </p:cNvPr>
          <p:cNvSpPr txBox="1"/>
          <p:nvPr/>
        </p:nvSpPr>
        <p:spPr>
          <a:xfrm>
            <a:off x="221894" y="6467246"/>
            <a:ext cx="685800" cy="109728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1200" dirty="0">
              <a:latin typeface="Comic Sans MS" pitchFamily="66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54615A5-8AA2-474A-AC12-01844584200F}"/>
              </a:ext>
            </a:extLst>
          </p:cNvPr>
          <p:cNvSpPr txBox="1"/>
          <p:nvPr/>
        </p:nvSpPr>
        <p:spPr>
          <a:xfrm>
            <a:off x="9200084" y="1901027"/>
            <a:ext cx="685800" cy="109728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1200" dirty="0">
              <a:latin typeface="Comic Sans MS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9E3EB87-1ED5-9A44-9589-0D7B291EE0F7}"/>
              </a:ext>
            </a:extLst>
          </p:cNvPr>
          <p:cNvSpPr txBox="1"/>
          <p:nvPr/>
        </p:nvSpPr>
        <p:spPr>
          <a:xfrm>
            <a:off x="9200084" y="4190403"/>
            <a:ext cx="685800" cy="109728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1200" dirty="0">
              <a:latin typeface="Comic Sans MS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C309234-CA05-0141-A8D9-D9A495EEE139}"/>
              </a:ext>
            </a:extLst>
          </p:cNvPr>
          <p:cNvSpPr txBox="1"/>
          <p:nvPr/>
        </p:nvSpPr>
        <p:spPr>
          <a:xfrm>
            <a:off x="9200084" y="5344363"/>
            <a:ext cx="685800" cy="109728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1200" dirty="0">
              <a:latin typeface="Comic Sans MS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70DEE78-1E2A-CD4F-88D8-A7D87D26071D}"/>
              </a:ext>
            </a:extLst>
          </p:cNvPr>
          <p:cNvSpPr txBox="1"/>
          <p:nvPr/>
        </p:nvSpPr>
        <p:spPr>
          <a:xfrm>
            <a:off x="9186063" y="6441643"/>
            <a:ext cx="685800" cy="109728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1200" dirty="0">
              <a:latin typeface="Comic Sans MS" pitchFamily="66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798729E-7999-4A45-A462-B5D37A5A0254}"/>
              </a:ext>
            </a:extLst>
          </p:cNvPr>
          <p:cNvSpPr txBox="1"/>
          <p:nvPr/>
        </p:nvSpPr>
        <p:spPr>
          <a:xfrm>
            <a:off x="2590800" y="1901026"/>
            <a:ext cx="1554480" cy="1097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itchFamily="66" charset="0"/>
              </a:rPr>
              <a:t>  </a:t>
            </a:r>
          </a:p>
          <a:p>
            <a:pPr algn="ctr"/>
            <a:endParaRPr lang="en-US" sz="1200" dirty="0">
              <a:latin typeface="Comic Sans MS" pitchFamily="66" charset="0"/>
            </a:endParaRPr>
          </a:p>
          <a:p>
            <a:pPr algn="ctr"/>
            <a:endParaRPr lang="en-US" sz="1200" dirty="0">
              <a:latin typeface="Comic Sans MS" pitchFamily="66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DB7F320-2DED-6842-B597-054A18126467}"/>
              </a:ext>
            </a:extLst>
          </p:cNvPr>
          <p:cNvSpPr txBox="1"/>
          <p:nvPr/>
        </p:nvSpPr>
        <p:spPr>
          <a:xfrm>
            <a:off x="5831602" y="2791613"/>
            <a:ext cx="1702993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dirty="0">
                <a:latin typeface="Comic Sans MS" pitchFamily="66" charset="0"/>
              </a:rPr>
              <a:t>  </a:t>
            </a:r>
          </a:p>
          <a:p>
            <a:pPr algn="ctr"/>
            <a:endParaRPr lang="en-US" sz="1200" dirty="0">
              <a:latin typeface="Comic Sans MS" pitchFamily="66" charset="0"/>
            </a:endParaRPr>
          </a:p>
          <a:p>
            <a:pPr algn="ctr"/>
            <a:r>
              <a:rPr lang="en-US" sz="1600" b="1" dirty="0">
                <a:solidFill>
                  <a:srgbClr val="0070C0"/>
                </a:solidFill>
                <a:latin typeface="Comic Sans MS"/>
              </a:rPr>
              <a:t>Beginning of the 4th Grading Period</a:t>
            </a:r>
            <a:endParaRPr lang="en-US" sz="1600" b="1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A961DD-BC34-D84A-BDAF-13BF1C0472FF}"/>
              </a:ext>
            </a:extLst>
          </p:cNvPr>
          <p:cNvSpPr txBox="1"/>
          <p:nvPr/>
        </p:nvSpPr>
        <p:spPr>
          <a:xfrm>
            <a:off x="7629300" y="1898327"/>
            <a:ext cx="1554480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dirty="0">
                <a:latin typeface="Comic Sans MS" pitchFamily="66" charset="0"/>
              </a:rPr>
              <a:t>  </a:t>
            </a:r>
          </a:p>
          <a:p>
            <a:pPr algn="ctr"/>
            <a:r>
              <a:rPr lang="en-US" sz="1600" b="1" dirty="0">
                <a:latin typeface="Comic Sans MS"/>
              </a:rPr>
              <a:t>Grade 4 and 5 FAST Writing Test</a:t>
            </a:r>
            <a:endParaRPr lang="en-US" sz="1600" b="1">
              <a:latin typeface="Comic Sans MS" pitchFamily="66" charset="0"/>
            </a:endParaRPr>
          </a:p>
          <a:p>
            <a:pPr algn="ctr"/>
            <a:endParaRPr lang="en-US" sz="1200" dirty="0">
              <a:latin typeface="Comic Sans MS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ADD9014-6924-3F49-B067-7C0B9684E661}"/>
              </a:ext>
            </a:extLst>
          </p:cNvPr>
          <p:cNvSpPr txBox="1"/>
          <p:nvPr/>
        </p:nvSpPr>
        <p:spPr>
          <a:xfrm>
            <a:off x="982779" y="2615956"/>
            <a:ext cx="1554480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dirty="0">
                <a:latin typeface="Comic Sans MS" pitchFamily="66" charset="0"/>
              </a:rPr>
              <a:t>  </a:t>
            </a:r>
          </a:p>
          <a:p>
            <a:pPr algn="ctr"/>
            <a:endParaRPr lang="en-US" sz="1200" dirty="0">
              <a:latin typeface="Comic Sans MS" pitchFamily="66" charset="0"/>
            </a:endParaRPr>
          </a:p>
          <a:p>
            <a:pPr algn="ctr"/>
            <a:r>
              <a:rPr lang="en-US" sz="1800" b="1" dirty="0">
                <a:latin typeface="Comic Sans MS"/>
              </a:rPr>
              <a:t>Grades 6-8 FAST Writing Test</a:t>
            </a:r>
            <a:endParaRPr lang="en-US" sz="1800" b="1">
              <a:latin typeface="Comic Sans MS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4FEC19C-127A-E64A-970F-BEA3A4399B0F}"/>
              </a:ext>
            </a:extLst>
          </p:cNvPr>
          <p:cNvSpPr txBox="1"/>
          <p:nvPr/>
        </p:nvSpPr>
        <p:spPr>
          <a:xfrm>
            <a:off x="975360" y="4190403"/>
            <a:ext cx="1554480" cy="1097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itchFamily="66" charset="0"/>
              </a:rPr>
              <a:t>  </a:t>
            </a:r>
          </a:p>
          <a:p>
            <a:pPr algn="ctr"/>
            <a:endParaRPr lang="en-US" sz="1200" dirty="0">
              <a:latin typeface="Comic Sans MS" pitchFamily="66" charset="0"/>
            </a:endParaRPr>
          </a:p>
          <a:p>
            <a:pPr algn="ctr"/>
            <a:endParaRPr lang="en-US" sz="1200" dirty="0">
              <a:latin typeface="Comic Sans MS" pitchFamily="66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47FE653-E901-864E-B65E-F3BF1B31D35F}"/>
              </a:ext>
            </a:extLst>
          </p:cNvPr>
          <p:cNvSpPr txBox="1"/>
          <p:nvPr/>
        </p:nvSpPr>
        <p:spPr>
          <a:xfrm>
            <a:off x="2630175" y="5208537"/>
            <a:ext cx="1554480" cy="129266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dirty="0">
                <a:latin typeface="Comic Sans MS" pitchFamily="66" charset="0"/>
              </a:rPr>
              <a:t>  </a:t>
            </a:r>
          </a:p>
          <a:p>
            <a:pPr algn="ctr"/>
            <a:r>
              <a:rPr lang="en-US" sz="1800" b="1" dirty="0">
                <a:latin typeface="Comic Sans MS"/>
              </a:rPr>
              <a:t>Grades K-2 FAST Math Test</a:t>
            </a:r>
            <a:endParaRPr lang="en-US" sz="1800" b="1" dirty="0">
              <a:latin typeface="Comic Sans MS" pitchFamily="66" charset="0"/>
            </a:endParaRPr>
          </a:p>
          <a:p>
            <a:pPr algn="ctr"/>
            <a:endParaRPr lang="en-US" sz="1200" dirty="0">
              <a:latin typeface="Comic Sans MS" pitchFamily="66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16081B7-BC9F-5242-9869-C52CA7D5EFEA}"/>
              </a:ext>
            </a:extLst>
          </p:cNvPr>
          <p:cNvSpPr txBox="1"/>
          <p:nvPr/>
        </p:nvSpPr>
        <p:spPr>
          <a:xfrm>
            <a:off x="975360" y="6441643"/>
            <a:ext cx="1554480" cy="1097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itchFamily="66" charset="0"/>
              </a:rPr>
              <a:t>  </a:t>
            </a:r>
          </a:p>
          <a:p>
            <a:pPr algn="ctr"/>
            <a:endParaRPr lang="en-US" sz="1200" dirty="0">
              <a:latin typeface="Comic Sans MS" pitchFamily="66" charset="0"/>
            </a:endParaRPr>
          </a:p>
          <a:p>
            <a:pPr algn="ctr"/>
            <a:endParaRPr lang="en-US" sz="1200" dirty="0">
              <a:latin typeface="Comic Sans MS" pitchFamily="66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3647DE5-EF3F-A242-A3D8-63EBA6DEF5CF}"/>
              </a:ext>
            </a:extLst>
          </p:cNvPr>
          <p:cNvSpPr txBox="1"/>
          <p:nvPr/>
        </p:nvSpPr>
        <p:spPr>
          <a:xfrm>
            <a:off x="2590800" y="2756474"/>
            <a:ext cx="1554480" cy="129266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dirty="0">
                <a:latin typeface="Comic Sans MS" pitchFamily="66" charset="0"/>
              </a:rPr>
              <a:t>  </a:t>
            </a:r>
          </a:p>
          <a:p>
            <a:pPr algn="ctr"/>
            <a:endParaRPr lang="en-US" sz="1200" dirty="0">
              <a:latin typeface="Comic Sans MS" pitchFamily="66" charset="0"/>
            </a:endParaRPr>
          </a:p>
          <a:p>
            <a:pPr algn="ctr"/>
            <a:r>
              <a:rPr lang="en-US" sz="1800" b="1" dirty="0">
                <a:solidFill>
                  <a:srgbClr val="0070C0"/>
                </a:solidFill>
                <a:latin typeface="Comic Sans MS"/>
              </a:rPr>
              <a:t>End of the 3rd Grading Period</a:t>
            </a:r>
            <a:endParaRPr lang="en-US" sz="1800" b="1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F56D06B-F99B-7B44-91A7-AA78F607CE55}"/>
              </a:ext>
            </a:extLst>
          </p:cNvPr>
          <p:cNvSpPr txBox="1"/>
          <p:nvPr/>
        </p:nvSpPr>
        <p:spPr>
          <a:xfrm>
            <a:off x="2509793" y="4055467"/>
            <a:ext cx="1919013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dirty="0">
                <a:latin typeface="Comic Sans MS" pitchFamily="66" charset="0"/>
              </a:rPr>
              <a:t>  </a:t>
            </a:r>
          </a:p>
          <a:p>
            <a:pPr algn="ctr"/>
            <a:r>
              <a:rPr lang="en-US" sz="1400" b="1" dirty="0">
                <a:solidFill>
                  <a:srgbClr val="7030A0"/>
                </a:solidFill>
                <a:latin typeface="Comic Sans MS"/>
              </a:rPr>
              <a:t>Junior </a:t>
            </a:r>
            <a:endParaRPr lang="en-US" sz="1400" b="1">
              <a:solidFill>
                <a:srgbClr val="7030A0"/>
              </a:solidFill>
              <a:latin typeface="Comic Sans MS" pitchFamily="66" charset="0"/>
            </a:endParaRPr>
          </a:p>
          <a:p>
            <a:pPr algn="ctr"/>
            <a:r>
              <a:rPr lang="en-US" sz="1400" b="1" dirty="0">
                <a:solidFill>
                  <a:srgbClr val="7030A0"/>
                </a:solidFill>
                <a:latin typeface="Comic Sans MS"/>
              </a:rPr>
              <a:t>Achievement Day!</a:t>
            </a:r>
            <a:endParaRPr lang="en-US" sz="1400" b="1">
              <a:solidFill>
                <a:srgbClr val="7030A0"/>
              </a:solidFill>
              <a:latin typeface="Comic Sans MS" pitchFamily="66" charset="0"/>
            </a:endParaRPr>
          </a:p>
          <a:p>
            <a:pPr algn="ctr"/>
            <a:r>
              <a:rPr lang="en-US" sz="1400" b="1" dirty="0">
                <a:solidFill>
                  <a:srgbClr val="7030A0"/>
                </a:solidFill>
                <a:latin typeface="Comic Sans MS"/>
              </a:rPr>
              <a:t>8th Grade Book Bout Competition!</a:t>
            </a:r>
            <a:endParaRPr lang="en-US" sz="1400" b="1">
              <a:solidFill>
                <a:srgbClr val="7030A0"/>
              </a:solidFill>
              <a:latin typeface="Comic Sans MS" pitchFamily="66" charset="0"/>
            </a:endParaRPr>
          </a:p>
          <a:p>
            <a:pPr algn="ctr"/>
            <a:endParaRPr lang="en-US" sz="1200" b="1" dirty="0">
              <a:latin typeface="Comic Sans MS" pitchFamily="66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700C6CC-9F37-C443-868E-5250C0541A4B}"/>
              </a:ext>
            </a:extLst>
          </p:cNvPr>
          <p:cNvSpPr txBox="1"/>
          <p:nvPr/>
        </p:nvSpPr>
        <p:spPr>
          <a:xfrm>
            <a:off x="2590800" y="6467246"/>
            <a:ext cx="1554480" cy="1097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itchFamily="66" charset="0"/>
              </a:rPr>
              <a:t>  </a:t>
            </a:r>
          </a:p>
          <a:p>
            <a:pPr algn="ctr"/>
            <a:endParaRPr lang="en-US" sz="1200" dirty="0">
              <a:latin typeface="Comic Sans MS" pitchFamily="66" charset="0"/>
            </a:endParaRPr>
          </a:p>
          <a:p>
            <a:pPr algn="ctr"/>
            <a:endParaRPr lang="en-US" sz="1200" dirty="0">
              <a:latin typeface="Comic Sans MS" pitchFamily="66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A591702-C035-0646-8C9A-14DE20D66989}"/>
              </a:ext>
            </a:extLst>
          </p:cNvPr>
          <p:cNvSpPr txBox="1"/>
          <p:nvPr/>
        </p:nvSpPr>
        <p:spPr>
          <a:xfrm>
            <a:off x="4251960" y="2823923"/>
            <a:ext cx="1554480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dirty="0">
                <a:latin typeface="Comic Sans MS" pitchFamily="66" charset="0"/>
              </a:rPr>
              <a:t>  </a:t>
            </a:r>
          </a:p>
          <a:p>
            <a:pPr algn="ctr"/>
            <a:endParaRPr lang="en-US" sz="1200" dirty="0">
              <a:latin typeface="Comic Sans MS" pitchFamily="66" charset="0"/>
            </a:endParaRPr>
          </a:p>
          <a:p>
            <a:pPr algn="ctr"/>
            <a:r>
              <a:rPr lang="en-US" sz="1600" b="1" dirty="0">
                <a:latin typeface="Comic Sans MS"/>
              </a:rPr>
              <a:t>No School! Teacher Planning Day!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A12EAAB-906B-7A4E-A976-BFDED30CABD2}"/>
              </a:ext>
            </a:extLst>
          </p:cNvPr>
          <p:cNvSpPr txBox="1"/>
          <p:nvPr/>
        </p:nvSpPr>
        <p:spPr>
          <a:xfrm>
            <a:off x="4224958" y="3880048"/>
            <a:ext cx="1716494" cy="129266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dirty="0">
                <a:latin typeface="Comic Sans MS" pitchFamily="66" charset="0"/>
              </a:rPr>
              <a:t>  </a:t>
            </a:r>
          </a:p>
          <a:p>
            <a:pPr algn="ctr"/>
            <a:endParaRPr lang="en-US" sz="1200" dirty="0">
              <a:latin typeface="Comic Sans MS" pitchFamily="66" charset="0"/>
            </a:endParaRPr>
          </a:p>
          <a:p>
            <a:pPr algn="ctr"/>
            <a:r>
              <a:rPr lang="en-US" sz="1800" b="1" dirty="0">
                <a:latin typeface="Comic Sans MS"/>
              </a:rPr>
              <a:t>Grades K-2 FAST Reading Test</a:t>
            </a:r>
            <a:endParaRPr lang="en-US" sz="1800" b="1">
              <a:latin typeface="Comic Sans MS" pitchFamily="66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661F3CF-3D2C-0944-AF9A-70B611F728E5}"/>
              </a:ext>
            </a:extLst>
          </p:cNvPr>
          <p:cNvSpPr txBox="1"/>
          <p:nvPr/>
        </p:nvSpPr>
        <p:spPr>
          <a:xfrm>
            <a:off x="4251960" y="6477000"/>
            <a:ext cx="1554480" cy="1097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itchFamily="66" charset="0"/>
              </a:rPr>
              <a:t>  </a:t>
            </a:r>
          </a:p>
          <a:p>
            <a:pPr algn="ctr"/>
            <a:endParaRPr lang="en-US" sz="1200" dirty="0">
              <a:latin typeface="Comic Sans MS" pitchFamily="66" charset="0"/>
            </a:endParaRPr>
          </a:p>
          <a:p>
            <a:pPr algn="ctr"/>
            <a:endParaRPr lang="en-US" sz="1200" dirty="0">
              <a:latin typeface="Comic Sans MS" pitchFamily="66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6C5EAA3-56F5-0948-8131-21F1B5F60E5E}"/>
              </a:ext>
            </a:extLst>
          </p:cNvPr>
          <p:cNvSpPr txBox="1"/>
          <p:nvPr/>
        </p:nvSpPr>
        <p:spPr>
          <a:xfrm>
            <a:off x="5908755" y="4122934"/>
            <a:ext cx="1554480" cy="15081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600" b="1" dirty="0">
                <a:solidFill>
                  <a:srgbClr val="0070C0"/>
                </a:solidFill>
                <a:latin typeface="Comic Sans MS"/>
              </a:rPr>
              <a:t>  </a:t>
            </a:r>
            <a:endParaRPr lang="en-US" sz="1600" b="1">
              <a:solidFill>
                <a:srgbClr val="0070C0"/>
              </a:solidFill>
              <a:latin typeface="Comic Sans MS" pitchFamily="66" charset="0"/>
            </a:endParaRPr>
          </a:p>
          <a:p>
            <a:pPr algn="ctr"/>
            <a:r>
              <a:rPr lang="en-US" sz="1600" b="1">
                <a:solidFill>
                  <a:srgbClr val="0070C0"/>
                </a:solidFill>
                <a:latin typeface="Comic Sans MS"/>
              </a:rPr>
              <a:t>Fathers</a:t>
            </a:r>
            <a:r>
              <a:rPr lang="en-US" sz="1600" b="1" dirty="0">
                <a:solidFill>
                  <a:srgbClr val="0070C0"/>
                </a:solidFill>
                <a:latin typeface="Comic Sans MS"/>
              </a:rPr>
              <a:t> in Education Day!</a:t>
            </a:r>
          </a:p>
          <a:p>
            <a:pPr algn="ctr"/>
            <a:endParaRPr lang="en-US" sz="1600" b="1" dirty="0">
              <a:solidFill>
                <a:srgbClr val="0070C0"/>
              </a:solidFill>
              <a:latin typeface="Comic Sans MS" pitchFamily="66" charset="0"/>
            </a:endParaRPr>
          </a:p>
          <a:p>
            <a:pPr algn="ctr"/>
            <a:endParaRPr lang="en-US" sz="1200" dirty="0">
              <a:latin typeface="Comic Sans MS" pitchFamily="66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CB56DC9-C834-D44D-8714-42406BC4CD82}"/>
              </a:ext>
            </a:extLst>
          </p:cNvPr>
          <p:cNvSpPr txBox="1"/>
          <p:nvPr/>
        </p:nvSpPr>
        <p:spPr>
          <a:xfrm>
            <a:off x="5901473" y="5054229"/>
            <a:ext cx="1554480" cy="129266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dirty="0">
                <a:latin typeface="Comic Sans MS" pitchFamily="66" charset="0"/>
              </a:rPr>
              <a:t>  </a:t>
            </a:r>
          </a:p>
          <a:p>
            <a:pPr algn="ctr"/>
            <a:endParaRPr lang="en-US" sz="1200" dirty="0">
              <a:latin typeface="Comic Sans MS" pitchFamily="66" charset="0"/>
            </a:endParaRPr>
          </a:p>
          <a:p>
            <a:pPr algn="ctr"/>
            <a:r>
              <a:rPr lang="en-US" sz="1800" b="1" dirty="0">
                <a:latin typeface="Comic Sans MS"/>
              </a:rPr>
              <a:t>Take your Child to Work Day!!</a:t>
            </a:r>
            <a:endParaRPr lang="en-US" sz="1800" b="1" dirty="0">
              <a:latin typeface="Comic Sans MS" pitchFamily="66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517BCDE-64D7-5148-ADB8-5BD2C3A5955F}"/>
              </a:ext>
            </a:extLst>
          </p:cNvPr>
          <p:cNvSpPr txBox="1"/>
          <p:nvPr/>
        </p:nvSpPr>
        <p:spPr>
          <a:xfrm>
            <a:off x="5908755" y="6484315"/>
            <a:ext cx="1554480" cy="1097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itchFamily="66" charset="0"/>
              </a:rPr>
              <a:t>  </a:t>
            </a:r>
          </a:p>
          <a:p>
            <a:pPr algn="ctr"/>
            <a:endParaRPr lang="en-US" sz="1200" dirty="0">
              <a:latin typeface="Comic Sans MS" pitchFamily="66" charset="0"/>
            </a:endParaRPr>
          </a:p>
          <a:p>
            <a:pPr algn="ctr"/>
            <a:endParaRPr lang="en-US" sz="1200" dirty="0">
              <a:latin typeface="Comic Sans MS" pitchFamily="66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B66A0E9-A062-3D43-9BCB-8EB63425827B}"/>
              </a:ext>
            </a:extLst>
          </p:cNvPr>
          <p:cNvSpPr txBox="1"/>
          <p:nvPr/>
        </p:nvSpPr>
        <p:spPr>
          <a:xfrm>
            <a:off x="7533055" y="2681433"/>
            <a:ext cx="1554480" cy="14465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dirty="0">
                <a:latin typeface="Comic Sans MS" pitchFamily="66" charset="0"/>
              </a:rPr>
              <a:t>  </a:t>
            </a:r>
          </a:p>
          <a:p>
            <a:pPr algn="ctr"/>
            <a:endParaRPr lang="en-US" sz="1200" dirty="0">
              <a:latin typeface="Comic Sans MS" pitchFamily="66" charset="0"/>
            </a:endParaRPr>
          </a:p>
          <a:p>
            <a:pPr algn="ctr"/>
            <a:r>
              <a:rPr lang="en-US" sz="1600" b="1" dirty="0">
                <a:solidFill>
                  <a:srgbClr val="FF0000"/>
                </a:solidFill>
                <a:latin typeface="Comic Sans MS"/>
              </a:rPr>
              <a:t>Middle School Tennis Championship @ 9:30 am</a:t>
            </a:r>
            <a:endParaRPr lang="en-US" sz="1600" b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BA61C8A-5151-9A46-9558-8BFAB447EB3D}"/>
              </a:ext>
            </a:extLst>
          </p:cNvPr>
          <p:cNvSpPr txBox="1"/>
          <p:nvPr/>
        </p:nvSpPr>
        <p:spPr>
          <a:xfrm>
            <a:off x="7465548" y="5145086"/>
            <a:ext cx="1797501" cy="129266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dirty="0">
                <a:latin typeface="Comic Sans MS" pitchFamily="66" charset="0"/>
              </a:rPr>
              <a:t>  </a:t>
            </a:r>
          </a:p>
          <a:p>
            <a:pPr algn="ctr"/>
            <a:endParaRPr lang="en-US" sz="1200" dirty="0">
              <a:latin typeface="Comic Sans MS" pitchFamily="66" charset="0"/>
            </a:endParaRPr>
          </a:p>
          <a:p>
            <a:pPr algn="ctr"/>
            <a:r>
              <a:rPr lang="en-US" sz="1800" b="1" dirty="0">
                <a:latin typeface="Comic Sans MS"/>
              </a:rPr>
              <a:t>Report Cards go home today!</a:t>
            </a:r>
            <a:endParaRPr lang="en-US" sz="1800" b="1">
              <a:latin typeface="Comic Sans MS" pitchFamily="66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51687D3-B050-BC4F-A2E4-C59494DB58C9}"/>
              </a:ext>
            </a:extLst>
          </p:cNvPr>
          <p:cNvSpPr txBox="1"/>
          <p:nvPr/>
        </p:nvSpPr>
        <p:spPr>
          <a:xfrm>
            <a:off x="7536892" y="6484315"/>
            <a:ext cx="1554480" cy="1097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itchFamily="66" charset="0"/>
              </a:rPr>
              <a:t>  </a:t>
            </a:r>
          </a:p>
          <a:p>
            <a:pPr algn="ctr"/>
            <a:endParaRPr lang="en-US" sz="1200" dirty="0">
              <a:latin typeface="Comic Sans MS" pitchFamily="66" charset="0"/>
            </a:endParaRPr>
          </a:p>
          <a:p>
            <a:pPr algn="ctr"/>
            <a:endParaRPr lang="en-US" sz="1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35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7232</TotalTime>
  <Words>1068</Words>
  <Application>Microsoft Office PowerPoint</Application>
  <PresentationFormat>Custom</PresentationFormat>
  <Paragraphs>1018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</dc:creator>
  <cp:lastModifiedBy>Lumbi, Kelli J.</cp:lastModifiedBy>
  <cp:revision>507</cp:revision>
  <cp:lastPrinted>2022-05-01T15:49:55Z</cp:lastPrinted>
  <dcterms:created xsi:type="dcterms:W3CDTF">2013-07-01T13:03:04Z</dcterms:created>
  <dcterms:modified xsi:type="dcterms:W3CDTF">2024-04-01T11:08:38Z</dcterms:modified>
</cp:coreProperties>
</file>